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iQDkBvf24vMnWjybfV5UWwZJ3l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524000" y="1645919"/>
            <a:ext cx="9144000" cy="33142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</a:pPr>
            <a:r>
              <a:rPr b="0" i="0" lang="en-US" sz="7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b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Sub-title (Optional)</a:t>
            </a:r>
            <a:b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Presented By :</a:t>
            </a:r>
            <a:b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Affiliation :</a:t>
            </a:r>
            <a:b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Country  :</a:t>
            </a:r>
            <a:b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5248420"/>
            <a:ext cx="9144000" cy="1466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Author 1 and Author 2 </a:t>
            </a:r>
            <a:endParaRPr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71934" y="236351"/>
            <a:ext cx="2971137" cy="100697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48929" y="143164"/>
            <a:ext cx="7772400" cy="120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aseline="30000"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 International Conference on University-Industry Collaborations for Sustainable Development – 202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Colombo, Sri Lanka – 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25</a:t>
            </a:r>
            <a:r>
              <a:rPr b="0" baseline="3000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27</a:t>
            </a:r>
            <a:r>
              <a:rPr b="0" baseline="3000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 M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arch</a:t>
            </a:r>
            <a:r>
              <a:rPr b="0" i="0" lang="en-US" sz="18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 202</a:t>
            </a:r>
            <a:r>
              <a:rPr lang="en-US" sz="1800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  <a:p>
            <a:pPr indent="15113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12" type="sldNum"/>
          </p:nvPr>
        </p:nvSpPr>
        <p:spPr>
          <a:xfrm>
            <a:off x="9037320" y="631031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60425" y="230188"/>
            <a:ext cx="2971137" cy="1006972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 txBox="1"/>
          <p:nvPr/>
        </p:nvSpPr>
        <p:spPr>
          <a:xfrm>
            <a:off x="331101" y="6473923"/>
            <a:ext cx="11529797" cy="30777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The 2</a:t>
            </a:r>
            <a:r>
              <a:rPr b="0" baseline="30000" i="0" lang="en-US" sz="14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b="0" i="0" lang="en-US" sz="1400" u="none" cap="none" strike="noStrike">
                <a:solidFill>
                  <a:srgbClr val="385623"/>
                </a:solidFill>
                <a:latin typeface="Calibri"/>
                <a:ea typeface="Calibri"/>
                <a:cs typeface="Calibri"/>
                <a:sym typeface="Calibri"/>
              </a:rPr>
              <a:t> International Conference on University-Industry Collaborations for Sustainable Development – 2025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2020-11-25T11:54:58Z</dcterms:created>
  <dc:creator>Sonali</dc:creator>
</cp:coreProperties>
</file>